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61" r:id="rId2"/>
    <p:sldId id="290" r:id="rId3"/>
    <p:sldId id="277" r:id="rId4"/>
    <p:sldId id="305" r:id="rId5"/>
    <p:sldId id="311" r:id="rId6"/>
    <p:sldId id="279" r:id="rId7"/>
    <p:sldId id="307" r:id="rId8"/>
    <p:sldId id="322" r:id="rId9"/>
    <p:sldId id="323" r:id="rId10"/>
    <p:sldId id="294" r:id="rId11"/>
    <p:sldId id="315" r:id="rId12"/>
    <p:sldId id="300" r:id="rId13"/>
    <p:sldId id="317" r:id="rId14"/>
    <p:sldId id="312" r:id="rId15"/>
    <p:sldId id="318" r:id="rId16"/>
    <p:sldId id="313" r:id="rId17"/>
    <p:sldId id="319" r:id="rId18"/>
    <p:sldId id="320" r:id="rId19"/>
    <p:sldId id="284" r:id="rId20"/>
    <p:sldId id="285" r:id="rId21"/>
    <p:sldId id="309" r:id="rId22"/>
    <p:sldId id="31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1509412-D6DB-453C-9101-AFFF50494877}">
          <p14:sldIdLst>
            <p14:sldId id="261"/>
            <p14:sldId id="290"/>
            <p14:sldId id="277"/>
            <p14:sldId id="305"/>
            <p14:sldId id="311"/>
            <p14:sldId id="279"/>
            <p14:sldId id="307"/>
            <p14:sldId id="322"/>
            <p14:sldId id="323"/>
            <p14:sldId id="294"/>
            <p14:sldId id="315"/>
            <p14:sldId id="300"/>
            <p14:sldId id="317"/>
            <p14:sldId id="312"/>
            <p14:sldId id="318"/>
            <p14:sldId id="313"/>
            <p14:sldId id="319"/>
          </p14:sldIdLst>
        </p14:section>
        <p14:section name="Untitled Section" id="{B105D094-5AC9-46DB-A83F-72EA1DA998A7}">
          <p14:sldIdLst>
            <p14:sldId id="320"/>
            <p14:sldId id="284"/>
            <p14:sldId id="285"/>
            <p14:sldId id="309"/>
            <p14:sldId id="31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9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DCFD6B-74E7-478B-AF42-7A3A69C8B9A6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D4EB9F-01CB-44C3-86C4-19378000C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288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28F6B-32C0-40BA-97E8-F36C280C00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C7BE42-52C4-448A-B4C2-EC2336EDDD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95844-9E23-47F5-A62B-6F548E4D4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8EADC-E441-46F1-8306-401751161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BC8DE6-89B8-4D53-B51D-738C8BD6D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859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F995-F0D5-4A30-B2CF-DEE8452B8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D34A67-3269-4453-AB77-FC69EAC9F6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2AAD9-1634-4AD2-9E12-7DE270733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F9CAE-ABCD-4FC1-93F9-D7C63B604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C8BF4-1BFC-41EC-A369-40730A10F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2592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911E6C-07F2-4DD1-B365-765A9D11C3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2FF40F-3A9D-4A42-A9AF-C3E20A349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3F512-34DD-4910-9A10-AF62A081A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3ACA7-394B-4C78-9419-9F9F25A50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133FB-5090-4E4E-9810-803515527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2391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FFEE-D9A2-414A-9B37-F26E4CBA7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F8FC3-FB49-4139-9566-20C1DB23D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AA8F9-1C83-48C9-BB49-B5720FB62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96379-9C07-4BE5-975B-386C59AA0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70957-0962-4290-86AA-9EDF10B84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0867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50602-89BD-46BA-99B5-686198EF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75C7C1-EE7F-4E41-9422-C398028E8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EA0D5-B1B9-42EA-BBF9-FF228D2A0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9C4D8-A5B8-4B3C-BF3E-B4DB4C8AE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53AE3-B933-41FD-90E1-A39C3CC80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2732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FF223-F705-4CB2-8FC3-30AEBE5B8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1B3BE-CA12-444E-976B-F056E12293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FAEF1-5BF6-4726-A771-609092803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E453C2-97AC-4AF0-94FD-2C153CE2A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669D2-07B9-42BE-B351-ECFBA83A2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C9A197-2D56-4A6F-AD5E-A34AD8D59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0262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D7A8E-3D85-41E4-A434-C67E69997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579E6-91F2-4873-A271-385216268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FF7067-79FA-4197-90F7-DE78ADA08A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777E08-50F4-4468-B05A-C284C576DB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FED1A5-C4FF-4990-AA26-39D8B8851B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78E9C2-3BA4-492C-8411-B5851F511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5BCA47-7D0E-48AB-A714-270F296F2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C02129-CFDD-4ADE-96B4-CDA29FA7A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1740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49E85-5B91-4DA7-824C-04686D6DB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F89B52-8549-4C74-9E45-373491AC0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BA7DEB-1884-428E-8D72-0C777717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78002-3309-4B2E-98D8-4548B1269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7531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473197-CA40-41D7-9F27-6BD32B81B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013A52-C66B-4374-A502-6081D67DF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62C36-7926-4C58-AF31-B3F368F55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4158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7EFE4-9095-4981-ACDF-E4BAA94FB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EFFA1-7404-4070-B26A-5689CD527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A1ACB5-DA26-4CC3-A4C3-4FC3F5C16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08FCF7-74EF-412F-9F87-7EA4467AA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BE3F70-B0A5-449D-8AB4-32BE9C925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407221-F948-48A6-93D3-75366902B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4286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57394-E72E-43D3-BC5B-8D27DC910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E34770-0B5C-4793-8F8E-2D72B543B3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5868D-C110-4546-9766-B2DBE68B79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013DB4-4DC9-457D-9E3C-9A605267B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4A8A04-55B8-454D-8E09-81C769A09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FA8A6-AB0E-4FBA-A2B1-81F770891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854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05323A-8CC0-4DC0-9E30-9D2FAB6DB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2C7328-4DD9-4795-9EB0-A91CBBE82C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EDFB9-5410-4AFF-A64F-E94AF0D8C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7C03C-2152-4298-97EA-BB5F60E13193}" type="datetimeFigureOut">
              <a:rPr lang="en-IN" smtClean="0"/>
              <a:t>06-11-2022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74E17-D9BD-48E3-B342-86BEA14C79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D3665-24EB-4C6E-9E8C-F72F770A91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354ED-3287-4CC6-8A9D-37FDDA6B1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68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28600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0" y="1600201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0AC0-521A-4761-B605-21BC84785148}" type="datetime3">
              <a:rPr lang="en-US" sz="1600" b="1"/>
              <a:pPr/>
              <a:t>6 November 2022</a:t>
            </a:fld>
            <a:endParaRPr lang="en-US" sz="1600" b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 b="1" dirty="0"/>
              <a:t>Department of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C1BDC-9B67-430D-970A-E36C75175141}" type="slidenum">
              <a:rPr lang="en-US" sz="1600"/>
              <a:pPr/>
              <a:t>1</a:t>
            </a:fld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2819401" y="1905000"/>
            <a:ext cx="651884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Working with RDS</a:t>
            </a:r>
            <a:endParaRPr lang="en-US" sz="3200" dirty="0"/>
          </a:p>
        </p:txBody>
      </p:sp>
      <p:sp>
        <p:nvSpPr>
          <p:cNvPr id="8" name="Rectangle 7"/>
          <p:cNvSpPr/>
          <p:nvPr/>
        </p:nvSpPr>
        <p:spPr>
          <a:xfrm>
            <a:off x="2285999" y="3047999"/>
            <a:ext cx="8328213" cy="1520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Arial" pitchFamily="34" charset="0"/>
                <a:cs typeface="Arial" pitchFamily="34" charset="0"/>
              </a:rPr>
              <a:t>Project Supervisor: </a:t>
            </a:r>
            <a:r>
              <a:rPr lang="en-US" sz="2800" dirty="0" err="1">
                <a:latin typeface="Arial" pitchFamily="34" charset="0"/>
                <a:cs typeface="Arial" pitchFamily="34" charset="0"/>
              </a:rPr>
              <a:t>Dr.V.Ulagamuthalvi</a:t>
            </a:r>
            <a:r>
              <a:rPr lang="en-US" sz="2800" dirty="0">
                <a:latin typeface="Arial" pitchFamily="34" charset="0"/>
                <a:cs typeface="Arial" pitchFamily="34" charset="0"/>
              </a:rPr>
              <a:t> </a:t>
            </a:r>
          </a:p>
          <a:p>
            <a:r>
              <a:rPr lang="en-US" sz="2800" dirty="0">
                <a:latin typeface="Arial" pitchFamily="34" charset="0"/>
                <a:cs typeface="Arial" pitchFamily="34" charset="0"/>
              </a:rPr>
              <a:t>Name of the Student: CHENNA ANVESH KUMAR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Register Number: 40110255</a:t>
            </a:r>
          </a:p>
        </p:txBody>
      </p:sp>
      <p:pic>
        <p:nvPicPr>
          <p:cNvPr id="9" name="Picture 8" descr="new letter head July30_2020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52600" y="-36492"/>
            <a:ext cx="8686800" cy="17525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Project Implementation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14E9F-A237-4082-B37B-D926ADB268EE}" type="datetime3">
              <a:rPr lang="en-US" smtClean="0"/>
              <a:pPr/>
              <a:t>6 November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i="0" strike="noStrike" dirty="0">
                <a:effectLst/>
                <a:latin typeface="AmazonEmber"/>
              </a:rPr>
              <a:t>2. </a:t>
            </a:r>
            <a:r>
              <a:rPr lang="en-US" b="1" i="0" u="sng" strike="noStrike" dirty="0">
                <a:effectLst/>
                <a:latin typeface="AmazonEmber"/>
              </a:rPr>
              <a:t>Creating a MySQL Database with RDS</a:t>
            </a:r>
          </a:p>
          <a:p>
            <a:pPr algn="just">
              <a:lnSpc>
                <a:spcPct val="100000"/>
              </a:lnSpc>
            </a:pPr>
            <a:r>
              <a:rPr lang="en-US" dirty="0">
                <a:latin typeface="AmazonEmber"/>
              </a:rPr>
              <a:t>Go to the Amazon Home Page</a:t>
            </a:r>
          </a:p>
          <a:p>
            <a:pPr algn="just">
              <a:lnSpc>
                <a:spcPct val="100000"/>
              </a:lnSpc>
            </a:pPr>
            <a:r>
              <a:rPr lang="en-US" i="0" strike="noStrike" dirty="0">
                <a:effectLst/>
                <a:latin typeface="AmazonEmber"/>
              </a:rPr>
              <a:t>In search </a:t>
            </a:r>
            <a:r>
              <a:rPr lang="en-US" dirty="0">
                <a:latin typeface="AmazonEmber"/>
              </a:rPr>
              <a:t>bar type RDS and click on it </a:t>
            </a:r>
            <a:endParaRPr lang="en-US" i="0" strike="noStrike" dirty="0">
              <a:effectLst/>
              <a:latin typeface="AmazonEmber"/>
            </a:endParaRPr>
          </a:p>
          <a:p>
            <a:pPr algn="just">
              <a:lnSpc>
                <a:spcPct val="100000"/>
              </a:lnSpc>
            </a:pPr>
            <a:r>
              <a:rPr lang="en-US" dirty="0">
                <a:latin typeface="AmazonEmber"/>
              </a:rPr>
              <a:t>C</a:t>
            </a:r>
            <a:r>
              <a:rPr lang="en-US" i="0" strike="noStrike" dirty="0">
                <a:effectLst/>
                <a:latin typeface="AmazonEmber"/>
              </a:rPr>
              <a:t>lick on create database and select MYSQL engine</a:t>
            </a:r>
          </a:p>
          <a:p>
            <a:pPr algn="just">
              <a:lnSpc>
                <a:spcPct val="100000"/>
              </a:lnSpc>
            </a:pPr>
            <a:r>
              <a:rPr lang="en-US" dirty="0">
                <a:latin typeface="AmazonEmber"/>
              </a:rPr>
              <a:t>Enter necessary details and click on create database</a:t>
            </a:r>
            <a:r>
              <a:rPr lang="en-US" i="0" strike="noStrike" dirty="0">
                <a:effectLst/>
                <a:latin typeface="AmazonEmber"/>
              </a:rPr>
              <a:t>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614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098F4D-47EE-6848-E7F4-43E1462D3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17" y="380047"/>
            <a:ext cx="5753100" cy="30302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16272C-7AC1-2462-2784-1F48B57E6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717" y="3632271"/>
            <a:ext cx="5753100" cy="30791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D6CEF8-69DD-365C-6F1A-D7FE18E105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4185" y="3609067"/>
            <a:ext cx="5755123" cy="32006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86AD88-D60E-723E-A1AC-D3765582D0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80047"/>
            <a:ext cx="5753100" cy="306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41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Project Implementation</a:t>
            </a:r>
            <a:br>
              <a:rPr lang="en-US" dirty="0">
                <a:latin typeface="AmazonEmber"/>
              </a:rPr>
            </a:br>
            <a:br>
              <a:rPr lang="en-US" dirty="0"/>
            </a:br>
            <a:endParaRPr lang="en-IN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59EE92F-9DEB-8457-1CEC-4B99939D9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156" y="15876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i="0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i="0" strike="noStrike" dirty="0">
                <a:effectLst/>
                <a:latin typeface="AmazonEmber"/>
              </a:rPr>
              <a:t>. </a:t>
            </a:r>
            <a:r>
              <a:rPr lang="en-US" b="1" i="0" u="sng" strike="noStrike" dirty="0">
                <a:effectLst/>
                <a:latin typeface="AmazonEmber"/>
              </a:rPr>
              <a:t>Creating an EC2 Instance</a:t>
            </a:r>
            <a:r>
              <a:rPr lang="en-US" b="1" i="0" u="sng" dirty="0">
                <a:effectLst/>
                <a:latin typeface="AmazonEmber"/>
              </a:rPr>
              <a:t> </a:t>
            </a:r>
          </a:p>
          <a:p>
            <a:r>
              <a:rPr lang="en-US" dirty="0">
                <a:latin typeface="AmazonEmber"/>
              </a:rPr>
              <a:t>Go to the Amazon Home Page</a:t>
            </a:r>
          </a:p>
          <a:p>
            <a:r>
              <a:rPr lang="en-US" i="0" strike="noStrike" dirty="0">
                <a:effectLst/>
                <a:latin typeface="AmazonEmber"/>
              </a:rPr>
              <a:t>In search </a:t>
            </a:r>
            <a:r>
              <a:rPr lang="en-US" dirty="0">
                <a:latin typeface="AmazonEmber"/>
              </a:rPr>
              <a:t>bar type EC2 and click on it</a:t>
            </a:r>
          </a:p>
          <a:p>
            <a:r>
              <a:rPr lang="en-US" dirty="0">
                <a:latin typeface="AmazonEmber"/>
              </a:rPr>
              <a:t> Click on launch instance button, choose AMI(amazon machine image)</a:t>
            </a:r>
          </a:p>
          <a:p>
            <a:r>
              <a:rPr lang="en-US" i="0" strike="noStrike" dirty="0">
                <a:effectLst/>
                <a:latin typeface="AmazonEmber"/>
              </a:rPr>
              <a:t>Configure </a:t>
            </a:r>
            <a:r>
              <a:rPr lang="en-US" dirty="0">
                <a:latin typeface="AmazonEmber"/>
              </a:rPr>
              <a:t>security details</a:t>
            </a:r>
          </a:p>
          <a:p>
            <a:r>
              <a:rPr lang="en-US" dirty="0">
                <a:latin typeface="AmazonEmber"/>
              </a:rPr>
              <a:t>Click on launch button, if instances is created then rename it as WordPress and click on connect button </a:t>
            </a:r>
          </a:p>
          <a:p>
            <a:endParaRPr lang="en-US" i="0" strike="noStrike" dirty="0">
              <a:effectLst/>
              <a:latin typeface="AmazonEmber"/>
            </a:endParaRPr>
          </a:p>
          <a:p>
            <a:endParaRPr lang="en-US" dirty="0">
              <a:latin typeface="AmazonEmber"/>
            </a:endParaRPr>
          </a:p>
          <a:p>
            <a:endParaRPr lang="en-US" i="0" u="sng" dirty="0">
              <a:effectLst/>
              <a:latin typeface="AmazonEmber"/>
            </a:endParaRPr>
          </a:p>
          <a:p>
            <a:pPr marL="0" indent="0">
              <a:buNone/>
            </a:pPr>
            <a:endParaRPr lang="en-US" u="sng" dirty="0">
              <a:latin typeface="AmazonEmber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14E9F-A237-4082-B37B-D926ADB268EE}" type="datetime3">
              <a:rPr lang="en-US" smtClean="0"/>
              <a:pPr/>
              <a:t>6 November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20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DD6FFF-02F3-649F-65E2-B0D01CEFC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14300"/>
            <a:ext cx="5753100" cy="32061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BCBB6A3-8E98-8460-EDC3-46BFADA06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697" y="86995"/>
            <a:ext cx="5753100" cy="32334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8D791CE-B996-AA10-3539-957EE009C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" y="3505200"/>
            <a:ext cx="5753100" cy="32365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909CC1-D7BF-888C-9B9E-6A9B36F718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5697" y="3475990"/>
            <a:ext cx="5753100" cy="326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755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70BCE-C34A-1BF9-44A8-B15FD7219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Project 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E50E6-B3FB-C5CE-E681-E1AD87C40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mazonEmber"/>
              </a:rPr>
              <a:t>4</a:t>
            </a:r>
            <a:r>
              <a:rPr lang="en-US" i="0" dirty="0">
                <a:effectLst/>
                <a:latin typeface="AmazonEmber"/>
              </a:rPr>
              <a:t>. </a:t>
            </a:r>
            <a:r>
              <a:rPr lang="en-US" b="1" u="sng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Configuring WordPress on EC2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Copy the SSH(secure shell)command ,paste in terminal</a:t>
            </a:r>
          </a:p>
          <a:p>
            <a:r>
              <a:rPr lang="en-US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onfigure the land server ,the word press will run on it using the documentation of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aws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configure the land server we have update it ,install the required packages ,install httpd web servers ,enabling th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 httpd service ,give some required permissions and checking whether it is working or/not </a:t>
            </a:r>
          </a:p>
          <a:p>
            <a:r>
              <a:rPr lang="en-US" strike="noStrike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Downlord</a:t>
            </a:r>
            <a:r>
              <a:rPr lang="en-US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en-US" strike="noStrike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word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press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trike="noStrike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615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6C5A20-0747-ACD7-ED55-CF147D6DC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253" y="340569"/>
            <a:ext cx="5753100" cy="32207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C452EF-6BDB-15B9-9381-33AA1A66F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29184"/>
            <a:ext cx="5857747" cy="32321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E862FC-3D91-DE6E-ACAD-75F9111EC8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323" y="3653155"/>
            <a:ext cx="5753100" cy="32048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9F31C6-6FCF-B8A7-BCEA-67E11BD84A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253" y="3653155"/>
            <a:ext cx="5753100" cy="324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654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2D205-347B-EF81-A789-B87FF6DBE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2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Project 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3DC5D-C752-052B-1E67-81DCFF142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142" y="164058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AmazonEmber"/>
              </a:rPr>
              <a:t>5</a:t>
            </a:r>
            <a:r>
              <a:rPr lang="en-US" b="1" i="0" u="none" strike="noStrike" dirty="0">
                <a:effectLst/>
                <a:latin typeface="AmazonEmber"/>
              </a:rPr>
              <a:t>. </a:t>
            </a:r>
            <a:r>
              <a:rPr lang="en-US" b="1" i="0" u="sng" dirty="0">
                <a:effectLst/>
                <a:latin typeface="AmazonEmber"/>
              </a:rPr>
              <a:t>Configuring Your RDS Database</a:t>
            </a:r>
          </a:p>
          <a:p>
            <a:r>
              <a:rPr lang="en-US" dirty="0">
                <a:latin typeface="AmazonEmber"/>
              </a:rPr>
              <a:t>In amazon RDS click on database copy the endpoint and paste it on command prompt ,give credentials</a:t>
            </a:r>
          </a:p>
          <a:p>
            <a:r>
              <a:rPr lang="en-US" dirty="0">
                <a:latin typeface="AmazonEmber"/>
              </a:rPr>
              <a:t>Create a database with name </a:t>
            </a:r>
          </a:p>
          <a:p>
            <a:r>
              <a:rPr lang="en-US" dirty="0">
                <a:latin typeface="AmazonEmber"/>
              </a:rPr>
              <a:t>Go to web browser after the </a:t>
            </a:r>
            <a:r>
              <a:rPr lang="en-US" dirty="0" err="1">
                <a:latin typeface="AmazonEmber"/>
              </a:rPr>
              <a:t>ip</a:t>
            </a:r>
            <a:r>
              <a:rPr lang="en-US" dirty="0">
                <a:latin typeface="AmazonEmber"/>
              </a:rPr>
              <a:t> name provide the path of the database instance</a:t>
            </a:r>
          </a:p>
          <a:p>
            <a:r>
              <a:rPr lang="en-US" dirty="0">
                <a:latin typeface="AmazonEmber"/>
              </a:rPr>
              <a:t>The </a:t>
            </a:r>
            <a:r>
              <a:rPr lang="en-US" dirty="0" err="1">
                <a:latin typeface="AmazonEmber"/>
              </a:rPr>
              <a:t>wordpress</a:t>
            </a:r>
            <a:r>
              <a:rPr lang="en-US" dirty="0">
                <a:latin typeface="AmazonEmber"/>
              </a:rPr>
              <a:t> is open then connect with </a:t>
            </a:r>
            <a:r>
              <a:rPr lang="en-US" dirty="0" err="1">
                <a:latin typeface="AmazonEmber"/>
              </a:rPr>
              <a:t>rds</a:t>
            </a:r>
            <a:r>
              <a:rPr lang="en-US" dirty="0">
                <a:latin typeface="AmazonEmber"/>
              </a:rPr>
              <a:t> by giving the details </a:t>
            </a:r>
          </a:p>
          <a:p>
            <a:r>
              <a:rPr lang="en-US" dirty="0">
                <a:latin typeface="AmazonEmber"/>
              </a:rPr>
              <a:t>We need to store the configuration and create a file </a:t>
            </a:r>
          </a:p>
          <a:p>
            <a:r>
              <a:rPr lang="en-US" dirty="0">
                <a:latin typeface="AmazonEmber"/>
              </a:rPr>
              <a:t>Run the install </a:t>
            </a:r>
            <a:r>
              <a:rPr lang="en-US" dirty="0" err="1">
                <a:latin typeface="AmazonEmber"/>
              </a:rPr>
              <a:t>wordpress</a:t>
            </a:r>
            <a:r>
              <a:rPr lang="en-US" dirty="0">
                <a:latin typeface="AmazonEmber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78364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92FCEE-7B80-FE54-55ED-E3FA2F5DB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64" y="216438"/>
            <a:ext cx="5832639" cy="30663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91F914-5988-C6DD-D738-BE138942C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699" y="209523"/>
            <a:ext cx="5536241" cy="30663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906975-5C6B-2349-2A14-1DEC3C17A9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203" y="3589459"/>
            <a:ext cx="5753100" cy="31362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B5F538-2228-68FF-581D-60DC90F56A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572763"/>
            <a:ext cx="5753100" cy="315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439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EFEE791-098C-A1DA-431F-74C5AD9DF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277" y="663880"/>
            <a:ext cx="10359881" cy="5339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39356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DED4-350B-4878-B3BD-885E45171D2E}" type="datetime3">
              <a:rPr lang="en-US" smtClean="0"/>
              <a:pPr/>
              <a:t>6 November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905000" y="381000"/>
            <a:ext cx="8229600" cy="6858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Results and Discussion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First we are creating the requirements as </a:t>
            </a:r>
          </a:p>
          <a:p>
            <a:pPr marL="0" indent="0" algn="just">
              <a:buNone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database</a:t>
            </a:r>
          </a:p>
          <a:p>
            <a:pPr marL="0" indent="0" algn="just">
              <a:buNone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ec2 machine</a:t>
            </a:r>
          </a:p>
          <a:p>
            <a:pPr marL="0" indent="0" algn="just">
              <a:buNone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downloading of word press and my </a:t>
            </a:r>
            <a:r>
              <a:rPr lang="en-IN" sz="2400" dirty="0" err="1"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IN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are linking </a:t>
            </a:r>
            <a:r>
              <a:rPr lang="en-IN" sz="24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rds</a:t>
            </a:r>
            <a:r>
              <a:rPr lang="en-IN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 live website with the help of word press.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Benefits of linking </a:t>
            </a:r>
            <a:r>
              <a:rPr lang="en-IN" sz="2400" dirty="0" err="1">
                <a:latin typeface="Arial" panose="020B0604020202020204" pitchFamily="34" charset="0"/>
                <a:cs typeface="Arial" panose="020B0604020202020204" pitchFamily="34" charset="0"/>
              </a:rPr>
              <a:t>rds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with website  easy scalable , availability and durability , cost effectiveness, security, manageability, security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5862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28600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Presentation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0" y="1600201"/>
            <a:ext cx="8229600" cy="4525963"/>
          </a:xfrm>
        </p:spPr>
        <p:txBody>
          <a:bodyPr/>
          <a:lstStyle/>
          <a:p>
            <a:r>
              <a:rPr lang="en-US" sz="2000" dirty="0">
                <a:latin typeface="Arial" pitchFamily="34" charset="0"/>
                <a:cs typeface="Arial" pitchFamily="34" charset="0"/>
              </a:rPr>
              <a:t>Course Certificate</a:t>
            </a:r>
          </a:p>
          <a:p>
            <a:r>
              <a:rPr lang="en-US" sz="2000" dirty="0">
                <a:latin typeface="Arial" pitchFamily="34" charset="0"/>
                <a:cs typeface="Arial" pitchFamily="34" charset="0"/>
              </a:rPr>
              <a:t>Introduction</a:t>
            </a:r>
          </a:p>
          <a:p>
            <a:r>
              <a:rPr lang="en-US" sz="2000" dirty="0">
                <a:latin typeface="Arial" pitchFamily="34" charset="0"/>
                <a:cs typeface="Arial" pitchFamily="34" charset="0"/>
              </a:rPr>
              <a:t>Objectives</a:t>
            </a:r>
          </a:p>
          <a:p>
            <a:r>
              <a:rPr lang="en-US" sz="2000" dirty="0">
                <a:latin typeface="Arial" pitchFamily="34" charset="0"/>
                <a:cs typeface="Arial" pitchFamily="34" charset="0"/>
              </a:rPr>
              <a:t>System Architecture / Ideation Map</a:t>
            </a:r>
          </a:p>
          <a:p>
            <a:r>
              <a:rPr lang="en-US" sz="2000" dirty="0">
                <a:latin typeface="Arial" pitchFamily="34" charset="0"/>
                <a:cs typeface="Arial" pitchFamily="34" charset="0"/>
              </a:rPr>
              <a:t>Module Implementation</a:t>
            </a:r>
          </a:p>
          <a:p>
            <a:r>
              <a:rPr lang="en-US" sz="2000" dirty="0">
                <a:latin typeface="Arial" pitchFamily="34" charset="0"/>
                <a:cs typeface="Arial" pitchFamily="34" charset="0"/>
              </a:rPr>
              <a:t>Application Snapshots</a:t>
            </a:r>
          </a:p>
          <a:p>
            <a:r>
              <a:rPr lang="en-US" sz="2000" dirty="0">
                <a:latin typeface="Arial" pitchFamily="34" charset="0"/>
                <a:cs typeface="Arial" pitchFamily="34" charset="0"/>
              </a:rPr>
              <a:t>Results and Discussions</a:t>
            </a:r>
          </a:p>
          <a:p>
            <a:r>
              <a:rPr lang="en-US" sz="2000" dirty="0">
                <a:latin typeface="Arial" pitchFamily="34" charset="0"/>
                <a:cs typeface="Arial" pitchFamily="34" charset="0"/>
              </a:rPr>
              <a:t>Conclusion &amp; Future work</a:t>
            </a:r>
          </a:p>
          <a:p>
            <a:r>
              <a:rPr lang="en-US" sz="2000" dirty="0">
                <a:latin typeface="Arial" pitchFamily="34" charset="0"/>
                <a:cs typeface="Arial" pitchFamily="34" charset="0"/>
              </a:rPr>
              <a:t>References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50EAB-41BE-44C5-8B3C-E8577D7CCC37}" type="datetime3">
              <a:rPr lang="en-US" smtClean="0"/>
              <a:pPr/>
              <a:t>6 November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C1BDC-9B67-430D-970A-E36C75175141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A2093-AB03-4944-BBF7-9D1F3BE620B7}" type="datetime3">
              <a:rPr lang="en-US" smtClean="0"/>
              <a:pPr/>
              <a:t>6 November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057400" y="381000"/>
            <a:ext cx="8229600" cy="685800"/>
          </a:xfrm>
        </p:spPr>
        <p:txBody>
          <a:bodyPr>
            <a:normAutofit fontScale="90000"/>
          </a:bodyPr>
          <a:lstStyle/>
          <a:p>
            <a:pPr algn="l"/>
            <a:br>
              <a:rPr lang="en-US" dirty="0">
                <a:latin typeface="Arial" pitchFamily="34" charset="0"/>
                <a:cs typeface="Arial" pitchFamily="34" charset="0"/>
              </a:rPr>
            </a:br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Conclusion</a:t>
            </a:r>
            <a:br>
              <a:rPr lang="en-US" dirty="0">
                <a:latin typeface="Arial" pitchFamily="34" charset="0"/>
                <a:cs typeface="Arial" pitchFamily="34" charset="0"/>
              </a:rPr>
            </a:b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marR="0" algn="just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</a:pPr>
            <a:r>
              <a:rPr lang="en-US" sz="24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Amazon </a:t>
            </a:r>
            <a:r>
              <a:rPr lang="en-US" sz="240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rds</a:t>
            </a:r>
            <a:r>
              <a:rPr lang="en-US" sz="24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is a high performance, highly available, and enterprise-grade database built for the cloud. Leveraging Amazon </a:t>
            </a:r>
            <a:r>
              <a:rPr lang="en-US" sz="240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rds</a:t>
            </a:r>
            <a:r>
              <a:rPr lang="en-US" sz="24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can result in better performance and greater availability than other open-source databases and lower costs than most commercial grade databases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2845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2940" y="228600"/>
            <a:ext cx="8229600" cy="22860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References</a:t>
            </a:r>
            <a:br>
              <a:rPr lang="en-US" dirty="0">
                <a:latin typeface="Arial" pitchFamily="34" charset="0"/>
                <a:cs typeface="Arial" pitchFamily="34" charset="0"/>
              </a:rPr>
            </a:br>
            <a:br>
              <a:rPr lang="en-US" dirty="0">
                <a:latin typeface="Arial" pitchFamily="34" charset="0"/>
                <a:cs typeface="Arial" pitchFamily="34" charset="0"/>
              </a:rPr>
            </a:b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14E9F-A237-4082-B37B-D926ADB268EE}" type="datetime3">
              <a:rPr lang="en-US" smtClean="0"/>
              <a:pPr/>
              <a:t>6 November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113772" y="1687839"/>
            <a:ext cx="10515600" cy="4351338"/>
          </a:xfrm>
        </p:spPr>
        <p:txBody>
          <a:bodyPr>
            <a:normAutofit lnSpcReduction="10000"/>
          </a:bodyPr>
          <a:lstStyle/>
          <a:p>
            <a:pPr marL="0" marR="0" indent="0" algn="just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R="0" lvl="0" algn="just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</a:pPr>
            <a:r>
              <a:rPr lang="en-US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https://docs.aws.amazon.com/AmazonRDS/latest/UserGuide/custom-creating-sqlserver.html</a:t>
            </a: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R="0" lvl="0" algn="just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</a:pPr>
            <a:r>
              <a:rPr lang="en-US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https://docs.aws.amazon.com/pdfs/AmazonRDS/latest/UserGuide/rds-ug.pdf#MySQL.Concepts.FeatureSupport</a:t>
            </a: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R="0" lvl="0" algn="just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</a:pPr>
            <a:r>
              <a:rPr lang="en-US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https://aws.amazon.com/rds/#</a:t>
            </a: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R="0" lvl="0" algn="just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</a:pPr>
            <a:r>
              <a:rPr lang="en-US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https://docs.aws.amazon.com/codedeploy/latest/userguide/tutorials-wordpress-launch-instance.html</a:t>
            </a: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86328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822940" y="228600"/>
            <a:ext cx="8692660" cy="6781800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C00000"/>
                </a:solidFill>
              </a:rPr>
              <a:t>       THANK</a:t>
            </a:r>
            <a:r>
              <a:rPr lang="en-US" sz="7200" dirty="0"/>
              <a:t> </a:t>
            </a:r>
            <a:r>
              <a:rPr lang="en-US" sz="7200" dirty="0">
                <a:solidFill>
                  <a:srgbClr val="C00000"/>
                </a:solidFill>
              </a:rPr>
              <a:t>YOU</a:t>
            </a:r>
            <a:endParaRPr lang="en-IN" sz="7200" dirty="0">
              <a:solidFill>
                <a:srgbClr val="C00000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8E112-8377-45A9-BD19-18629BBD0547}" type="datetime3">
              <a:rPr lang="en-US" smtClean="0"/>
              <a:pPr/>
              <a:t>6 November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54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B783729-38DE-4FE4-BDA3-D0EC00A599AF}"/>
              </a:ext>
            </a:extLst>
          </p:cNvPr>
          <p:cNvSpPr txBox="1"/>
          <p:nvPr/>
        </p:nvSpPr>
        <p:spPr>
          <a:xfrm rot="10800000" flipV="1">
            <a:off x="964504" y="3092067"/>
            <a:ext cx="39456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Course Certificate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1F03AB-B7F7-D21A-0DDC-1F32BB276B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673" y="192296"/>
            <a:ext cx="5002178" cy="647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25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2940" y="228600"/>
            <a:ext cx="8229600" cy="18288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Introduction</a:t>
            </a:r>
            <a:b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 </a:t>
            </a:r>
            <a:r>
              <a:rPr lang="en-US" sz="2400" dirty="0"/>
              <a:t>Work includes AWS cloud computing it is a on-demand delivery of IT resources over the Internet with pay-as-you-go pricing.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 Instead of buying, owning, and maintaining physical data centers and servers, you can access technology services, such as computing power, storage, and databases, on an as-needed basis from a cloud provider like Amazon Web Services (AWS)</a:t>
            </a: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14E9F-A237-4082-B37B-D926ADB268EE}" type="datetime3">
              <a:rPr lang="en-US" smtClean="0"/>
              <a:pPr/>
              <a:t>6 November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9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84A97-EF71-23DD-3E73-8C09D50B9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/>
                </a:solidFill>
              </a:rPr>
              <a:t>MYSQL database from AWS RDS to EC2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DC8B8E-E702-8647-502D-70B382A3E8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994694"/>
            <a:ext cx="6858000" cy="4013200"/>
          </a:xfrm>
        </p:spPr>
      </p:pic>
    </p:spTree>
    <p:extLst>
      <p:ext uri="{BB962C8B-B14F-4D97-AF65-F5344CB8AC3E}">
        <p14:creationId xmlns:p14="http://schemas.microsoft.com/office/powerpoint/2010/main" val="213646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2FCA-C2E1-4F18-8725-C39FF27009E9}" type="datetime3">
              <a:rPr lang="en-US" smtClean="0"/>
              <a:pPr/>
              <a:t>6 November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057400" y="304800"/>
            <a:ext cx="8229600" cy="655638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rgbClr val="D74027"/>
                </a:solidFill>
              </a:rPr>
              <a:t>Objectives</a:t>
            </a:r>
            <a:endParaRPr lang="en-US" dirty="0">
              <a:solidFill>
                <a:srgbClr val="D74027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057400" y="1524000"/>
            <a:ext cx="8153400" cy="4724400"/>
          </a:xfrm>
        </p:spPr>
        <p:txBody>
          <a:bodyPr>
            <a:normAutofit/>
          </a:bodyPr>
          <a:lstStyle/>
          <a:p>
            <a:pPr marL="342900" marR="0" lvl="0" indent="-342900" algn="just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2535555" algn="l"/>
              </a:tabLst>
            </a:pPr>
            <a:r>
              <a:rPr lang="en-US" sz="24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Sign for an AWS account</a:t>
            </a: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2535555" algn="l"/>
              </a:tabLst>
            </a:pPr>
            <a:r>
              <a:rPr lang="en-US" sz="24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Create an administrative user</a:t>
            </a: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2535555" algn="l"/>
              </a:tabLst>
            </a:pPr>
            <a:r>
              <a:rPr lang="en-US" sz="24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Create IAM user access key</a:t>
            </a: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2535555" algn="l"/>
              </a:tabLst>
            </a:pPr>
            <a:r>
              <a:rPr lang="en-US" sz="24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Determine requirements</a:t>
            </a: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2535555" algn="l"/>
              </a:tabLst>
            </a:pPr>
            <a:r>
              <a:rPr lang="en-US" sz="24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Provide access to your DB C by creating a security </a:t>
            </a:r>
            <a:r>
              <a:rPr lang="en-US" sz="2400" dirty="0" err="1">
                <a:solidFill>
                  <a:srgbClr val="202124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groupinstance</a:t>
            </a:r>
            <a:r>
              <a:rPr lang="en-US" sz="2400" dirty="0">
                <a:solidFill>
                  <a:srgbClr val="202124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in your VP</a:t>
            </a: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2535555" algn="l"/>
              </a:tabLst>
            </a:pPr>
            <a:r>
              <a:rPr lang="en-US" sz="24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Creating a MYSQL DB instance and connecting to database</a:t>
            </a: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972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51B17-1547-466A-AF55-27AD20A3E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6919" y="288457"/>
            <a:ext cx="7886700" cy="1546880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  <a:latin typeface="+mn-lt"/>
                <a:cs typeface="Arial" panose="020B0604020202020204" pitchFamily="34" charset="0"/>
              </a:rPr>
              <a:t>System Architecture/ Ideation Map</a:t>
            </a:r>
            <a:br>
              <a:rPr lang="en-US" dirty="0"/>
            </a:b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5702B-C066-449A-A2E2-319540402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14E9F-A237-4082-B37B-D926ADB268EE}" type="datetime3">
              <a:rPr lang="en-US" smtClean="0"/>
              <a:pPr/>
              <a:t>6 November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CF103-9117-419E-9C48-6DBA6C57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C376F6-CA8A-42BB-9178-52529FD96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6694106-DC02-4509-B62C-5EFEFB52A185}"/>
              </a:ext>
            </a:extLst>
          </p:cNvPr>
          <p:cNvSpPr txBox="1"/>
          <p:nvPr/>
        </p:nvSpPr>
        <p:spPr>
          <a:xfrm>
            <a:off x="4693921" y="6400414"/>
            <a:ext cx="2804161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Department of CSE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CECA8B7-6403-4762-AEA7-FC003D1BF13E}"/>
              </a:ext>
            </a:extLst>
          </p:cNvPr>
          <p:cNvSpPr txBox="1">
            <a:spLocks/>
          </p:cNvSpPr>
          <p:nvPr/>
        </p:nvSpPr>
        <p:spPr>
          <a:xfrm>
            <a:off x="10029418" y="6414761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F96EEE91-27E0-4520-A861-166E990FD5A3}"/>
              </a:ext>
            </a:extLst>
          </p:cNvPr>
          <p:cNvSpPr txBox="1"/>
          <p:nvPr/>
        </p:nvSpPr>
        <p:spPr>
          <a:xfrm>
            <a:off x="2026919" y="6400414"/>
            <a:ext cx="2042162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rPr lang="en-US" dirty="0"/>
              <a:t>11</a:t>
            </a:r>
            <a:r>
              <a:rPr dirty="0"/>
              <a:t> November 2021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49D028D8-9020-4673-AD87-6F141FE54C0E}"/>
              </a:ext>
            </a:extLst>
          </p:cNvPr>
          <p:cNvSpPr txBox="1"/>
          <p:nvPr/>
        </p:nvSpPr>
        <p:spPr>
          <a:xfrm>
            <a:off x="2185170" y="348923"/>
            <a:ext cx="8531258" cy="1061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>
              <a:lnSpc>
                <a:spcPct val="90000"/>
              </a:lnSpc>
              <a:defRPr sz="40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FCE2AA-D7CC-F437-D392-1CA3C9452C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454213"/>
            <a:ext cx="112395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31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8D7C4-B109-8680-0ABA-4EA8F70F9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Project 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79CCF-785D-3D70-7720-AA48A5A2E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</a:t>
            </a:r>
            <a:r>
              <a:rPr lang="en-US" b="1" u="sng" dirty="0"/>
              <a:t>Create a AWS account </a:t>
            </a:r>
          </a:p>
          <a:p>
            <a:r>
              <a:rPr lang="en-US" dirty="0"/>
              <a:t>Click on web browser  and type amazon AWS</a:t>
            </a:r>
          </a:p>
          <a:p>
            <a:r>
              <a:rPr lang="en-US" dirty="0"/>
              <a:t>Click on create an AWS Account </a:t>
            </a:r>
          </a:p>
          <a:p>
            <a:r>
              <a:rPr lang="en-US" dirty="0"/>
              <a:t>Giving mail and account name and it verify mail through OTP</a:t>
            </a:r>
          </a:p>
          <a:p>
            <a:r>
              <a:rPr lang="en-US" dirty="0"/>
              <a:t>Enter account details for billing information </a:t>
            </a:r>
          </a:p>
          <a:p>
            <a:r>
              <a:rPr lang="en-US" dirty="0"/>
              <a:t>The </a:t>
            </a:r>
            <a:r>
              <a:rPr lang="en-US" dirty="0" err="1"/>
              <a:t>consule</a:t>
            </a:r>
            <a:r>
              <a:rPr lang="en-US" dirty="0"/>
              <a:t> home has been opened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984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888D4D-D484-397E-5B15-EE3276E0F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74" y="144862"/>
            <a:ext cx="5753100" cy="30359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0E9360A-EF8D-241A-842B-332071F90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3084"/>
            <a:ext cx="5753100" cy="30727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42CA1E-95F3-AB4B-CB40-EC637EC8B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574" y="3479104"/>
            <a:ext cx="5753100" cy="30600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E53AF3-6DEF-BDD5-4D55-7342901A36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466578"/>
            <a:ext cx="5753100" cy="3053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642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PT1</Template>
  <TotalTime>1570</TotalTime>
  <Words>718</Words>
  <Application>Microsoft Office PowerPoint</Application>
  <PresentationFormat>Widescreen</PresentationFormat>
  <Paragraphs>116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AmazonEmber</vt:lpstr>
      <vt:lpstr>Arial</vt:lpstr>
      <vt:lpstr>Calibri</vt:lpstr>
      <vt:lpstr>Calibri Light</vt:lpstr>
      <vt:lpstr>Symbol</vt:lpstr>
      <vt:lpstr>Times New Roman</vt:lpstr>
      <vt:lpstr>Office Theme</vt:lpstr>
      <vt:lpstr> </vt:lpstr>
      <vt:lpstr>Presentation Outline</vt:lpstr>
      <vt:lpstr>PowerPoint Presentation</vt:lpstr>
      <vt:lpstr>Introduction </vt:lpstr>
      <vt:lpstr>MYSQL database from AWS RDS to EC2</vt:lpstr>
      <vt:lpstr>Objectives</vt:lpstr>
      <vt:lpstr>System Architecture/ Ideation Map </vt:lpstr>
      <vt:lpstr>Project Implementation</vt:lpstr>
      <vt:lpstr>PowerPoint Presentation</vt:lpstr>
      <vt:lpstr>Project Implementation</vt:lpstr>
      <vt:lpstr>PowerPoint Presentation</vt:lpstr>
      <vt:lpstr>  Project Implementation  </vt:lpstr>
      <vt:lpstr>PowerPoint Presentation</vt:lpstr>
      <vt:lpstr>Project Implementation</vt:lpstr>
      <vt:lpstr>PowerPoint Presentation</vt:lpstr>
      <vt:lpstr>Project Implementation</vt:lpstr>
      <vt:lpstr>PowerPoint Presentation</vt:lpstr>
      <vt:lpstr>PowerPoint Presentation</vt:lpstr>
      <vt:lpstr>Results and Discussion</vt:lpstr>
      <vt:lpstr> Conclusion </vt:lpstr>
      <vt:lpstr>References  </vt:lpstr>
      <vt:lpstr>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Anvesh</dc:creator>
  <cp:lastModifiedBy>Anvesh</cp:lastModifiedBy>
  <cp:revision>6</cp:revision>
  <dcterms:created xsi:type="dcterms:W3CDTF">2022-11-04T12:32:54Z</dcterms:created>
  <dcterms:modified xsi:type="dcterms:W3CDTF">2022-11-06T13:55:01Z</dcterms:modified>
</cp:coreProperties>
</file>

<file path=docProps/thumbnail.jpeg>
</file>